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ACC5"/>
    <a:srgbClr val="E6E6E6"/>
    <a:srgbClr val="48B3C8"/>
    <a:srgbClr val="38A4BA"/>
    <a:srgbClr val="39B3B9"/>
    <a:srgbClr val="49C1C7"/>
    <a:srgbClr val="3C98EC"/>
    <a:srgbClr val="8FA985"/>
    <a:srgbClr val="A1AE80"/>
    <a:srgbClr val="BED1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49ACC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rgbClr val="BED1AF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30017" y="490448"/>
            <a:ext cx="6417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ECML TRAINING AND CONSULTANCY FOR MEMBER STATES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830017" y="97441"/>
            <a:ext cx="8969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The CEFR Companion Volume: Mediation and other key concepts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5B586C-07A5-43CC-6A06-725B0208C60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9451" y="5933338"/>
            <a:ext cx="1865630" cy="633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of the Council of 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The European Centre for Modern Languages  of the Council of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Evgenia Neftetzidou</cp:lastModifiedBy>
  <cp:revision>34</cp:revision>
  <dcterms:created xsi:type="dcterms:W3CDTF">2024-02-06T15:43:11Z</dcterms:created>
  <dcterms:modified xsi:type="dcterms:W3CDTF">2025-02-19T11:41:43Z</dcterms:modified>
</cp:coreProperties>
</file>